
<file path=[Content_Types].xml><?xml version="1.0" encoding="utf-8"?>
<Types xmlns="http://schemas.openxmlformats.org/package/2006/content-types">
  <Default Extension="pptx" ContentType="image/pptx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53" d="100"/>
          <a:sy n="53" d="100"/>
        </p:scale>
        <p:origin x="10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513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ptx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ptx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ptx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ptx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ptx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ptx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ptx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ptx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ptx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ptx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ptx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ptx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ptx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ptx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ptx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ptx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ptx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ptx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ptx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ptx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ptx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ptx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ptx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ptx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ptx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ptx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ptx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ptx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ptx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ptx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ptx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ptx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ptx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ptx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ptx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HBPzYqXmiJ8D8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XI6Mca6gfgJiezlX8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X3_0S4hIw-Lku1jcC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RE8O4Z99j2P5S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RE8O4Z99j2P5T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WdhJlT6semOcj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4Aj2Ye9ElaTjej-N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funeEE_Zs-cRnDjXB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fwUw-0_M2S-ioB0ix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gBd1Q9rmtK7NFuftD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6ekNgrneCCiyTpRO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IKHVRQ6tbqeqv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rc8FXiapS5Te6Czi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M2qNnmpNSE0qWcnc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R7J3YE-q7XaPKa55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oF3mvwZJ2pwFFoR8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SqtqQdR_vcxTh-lh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hSdBDKNGStlxFCDa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vxEMmMN-J2fLMUZm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yRI8C2ZsDW_PAPaI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vkbpP2tW_eL8g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eHG_ITtnNW_E4ftaW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PoKryf6jUfWMv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i2NHxGaO_aUamSQ8J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jARcgF9tbvZWI9DU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g8qPHky0quy2X1RPm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J09BmKQykr32Vr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J58O02mMFxXavt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J6YpkciZb-36f3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w1qLxrqZblq6U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Qiq5IWlVHS_U3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kT68afI_aOzED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WZsIlIjCcLuEtTnJh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XGdT9q5HohMjw85hx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-LCh1aanSIGHXz4IgGjW.pptx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</Words>
  <Application>Microsoft Office PowerPoint</Application>
  <PresentationFormat>On-screen Show (16:9)</PresentationFormat>
  <Paragraphs>35</Paragraphs>
  <Slides>35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Karen Hayes</cp:lastModifiedBy>
  <cp:revision>1</cp:revision>
  <dcterms:created xsi:type="dcterms:W3CDTF">2020-03-31T20:01:58Z</dcterms:created>
  <dcterms:modified xsi:type="dcterms:W3CDTF">2020-03-31T20:02:35Z</dcterms:modified>
</cp:coreProperties>
</file>